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28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134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71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822329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7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28651" y="6356354"/>
            <a:ext cx="3086100" cy="365125"/>
          </a:xfrm>
          <a:prstGeom prst="rect">
            <a:avLst/>
          </a:prstGeom>
        </p:spPr>
        <p:txBody>
          <a:bodyPr/>
          <a:lstStyle>
            <a:lvl1pPr algn="l"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ТЕЛЕРАДИОСЕТЬ РОССИИ 2017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2FD4DB-14A3-49CF-99C3-80731B9A304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628651" y="2389193"/>
            <a:ext cx="7886700" cy="3725863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30034" indent="0">
              <a:buFontTx/>
              <a:buNone/>
              <a:defRPr/>
            </a:lvl2pPr>
            <a:lvl3pPr marL="660065" indent="0">
              <a:buFontTx/>
              <a:buNone/>
              <a:defRPr/>
            </a:lvl3pPr>
            <a:lvl4pPr marL="990099" indent="0">
              <a:buFontTx/>
              <a:buNone/>
              <a:defRPr/>
            </a:lvl4pPr>
            <a:lvl5pPr marL="132013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5485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402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05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810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470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655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266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686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989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6A2FB-343A-4326-A2BF-7FB9FEBDD987}" type="datetimeFigureOut">
              <a:rPr lang="ru-RU" smtClean="0"/>
              <a:pPr/>
              <a:t>05.12.2018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E3340-20F7-456F-884A-E00F58893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586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480000" y="6353026"/>
            <a:ext cx="2057400" cy="364710"/>
          </a:xfrm>
        </p:spPr>
        <p:txBody>
          <a:bodyPr/>
          <a:lstStyle/>
          <a:p>
            <a:pPr algn="r"/>
            <a:fld id="{172FD4DB-14A3-49CF-99C3-80731B9A3040}" type="slidenum">
              <a:rPr lang="ru-RU" smtClean="0"/>
              <a:pPr algn="r"/>
              <a:t>1</a:t>
            </a:fld>
            <a:endParaRPr lang="ru-R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9D15FCA4-6640-CD45-9185-CB8DF6387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981" y="0"/>
            <a:ext cx="7803965" cy="404664"/>
          </a:xfrm>
        </p:spPr>
        <p:txBody>
          <a:bodyPr anchor="ctr"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ЦИФРОВОЕ ЭФИРНОЕ ТЕЛЕВИДЕНИЕ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42CF424F-9941-C542-903B-46167BE74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834" y="332656"/>
            <a:ext cx="6288430" cy="1097459"/>
          </a:xfrm>
          <a:solidFill>
            <a:schemeClr val="bg1">
              <a:alpha val="0"/>
            </a:schemeClr>
          </a:solidFill>
        </p:spPr>
        <p:txBody>
          <a:bodyPr anchor="t">
            <a:noAutofit/>
          </a:bodyPr>
          <a:lstStyle/>
          <a:p>
            <a:pPr algn="just"/>
            <a:r>
              <a:rPr lang="ru-RU" sz="1600" dirty="0" smtClean="0"/>
              <a:t>1. Признаком просмотра аналоговый телепрограммы является наличие буквы </a:t>
            </a:r>
            <a:r>
              <a:rPr lang="ru-RU" sz="1600" b="1" u="sng" dirty="0" smtClean="0"/>
              <a:t>А</a:t>
            </a:r>
            <a:r>
              <a:rPr lang="ru-RU" sz="1600" dirty="0" smtClean="0"/>
              <a:t> на экране телевизора. Вещание таких программ будет прекращено.</a:t>
            </a:r>
          </a:p>
          <a:p>
            <a:pPr algn="just">
              <a:lnSpc>
                <a:spcPct val="100000"/>
              </a:lnSpc>
            </a:pPr>
            <a:r>
              <a:rPr lang="ru-RU" sz="1700" b="1" u="sng" dirty="0" smtClean="0"/>
              <a:t>2. Для приема понадобится дециметровая антенна</a:t>
            </a:r>
            <a:r>
              <a:rPr lang="ru-RU" sz="1700" dirty="0" smtClean="0"/>
              <a:t>. В городах и населенных пунктах находящихся на удалении </a:t>
            </a:r>
            <a:r>
              <a:rPr lang="ru-RU" sz="1700" b="1" dirty="0" smtClean="0"/>
              <a:t>менее 30 км </a:t>
            </a:r>
            <a:r>
              <a:rPr lang="ru-RU" sz="1700" dirty="0" smtClean="0"/>
              <a:t>от передатчика </a:t>
            </a:r>
            <a:r>
              <a:rPr lang="ru-RU" sz="1700" b="1" u="sng" dirty="0" smtClean="0"/>
              <a:t>усилитель для нее не нужен</a:t>
            </a:r>
            <a:r>
              <a:rPr lang="ru-RU" sz="17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ru-RU" sz="1700" dirty="0" smtClean="0"/>
              <a:t>3. Необходимо удостовериться что телевизор принимает цифровой сигнал в формате </a:t>
            </a:r>
            <a:r>
              <a:rPr lang="ru-RU" sz="1700" b="1" u="sng" dirty="0" smtClean="0"/>
              <a:t>DVB-T2 - это </a:t>
            </a:r>
            <a:r>
              <a:rPr lang="ru-RU" sz="1700" b="1" u="sng" dirty="0"/>
              <a:t>написано в паспорте телевизора</a:t>
            </a:r>
            <a:r>
              <a:rPr lang="ru-RU" sz="1700" dirty="0" smtClean="0"/>
              <a:t>.  Если</a:t>
            </a:r>
            <a:r>
              <a:rPr lang="en-US" sz="1700" dirty="0" smtClean="0"/>
              <a:t> </a:t>
            </a:r>
            <a:r>
              <a:rPr lang="ru-RU" sz="1700" dirty="0" smtClean="0"/>
              <a:t>нет, необходимо приобрести  приставку для приема сигнала в формате </a:t>
            </a:r>
            <a:r>
              <a:rPr lang="en-US" sz="1700" dirty="0" smtClean="0"/>
              <a:t>DVB-T2</a:t>
            </a:r>
            <a:r>
              <a:rPr lang="ru-RU" sz="17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ru-RU" sz="1800" b="1" u="sng" dirty="0" smtClean="0"/>
              <a:t>4. Схема подключения</a:t>
            </a:r>
          </a:p>
          <a:p>
            <a:pPr algn="just">
              <a:lnSpc>
                <a:spcPct val="100000"/>
              </a:lnSpc>
            </a:pPr>
            <a:endParaRPr lang="ru-RU" sz="1700" dirty="0"/>
          </a:p>
          <a:p>
            <a:pPr algn="ctr">
              <a:lnSpc>
                <a:spcPct val="100000"/>
              </a:lnSpc>
            </a:pPr>
            <a:r>
              <a:rPr lang="ru-RU" sz="1700" dirty="0"/>
              <a:t>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81CD692-4053-44E8-AEBE-4DC3F056D4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693" y="3429000"/>
            <a:ext cx="5809531" cy="251008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3D2191D-5B59-4D6C-AFCE-DB5EF416E8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1268760"/>
            <a:ext cx="1589714" cy="130799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603977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/>
              <a:t>5</a:t>
            </a:r>
            <a:r>
              <a:rPr lang="ru-RU" b="1" u="sng" dirty="0" smtClean="0"/>
              <a:t>. Телефон бесплатной горячей линии 8-800-220-20-02 – можно звонить по всем вопросам. 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xmlns="" val="16181116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102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ЦИФРОВОЕ ЭФИРНОЕ ТЕЛЕВИДЕНИЕ</vt:lpstr>
    </vt:vector>
  </TitlesOfParts>
  <Company>Правительство ЯО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ЦИФРОВОЕ ЭФИРНОЕ ТЕЛЕВИДЕНИЕ</dc:title>
  <dc:creator>Черменский Павел Павлович</dc:creator>
  <cp:lastModifiedBy>Пользователь</cp:lastModifiedBy>
  <cp:revision>4</cp:revision>
  <dcterms:created xsi:type="dcterms:W3CDTF">2018-11-29T10:29:55Z</dcterms:created>
  <dcterms:modified xsi:type="dcterms:W3CDTF">2018-12-05T06:08:22Z</dcterms:modified>
</cp:coreProperties>
</file>